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B0AA46-0FB1-4930-B676-0A5A9A22A2E0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8A6F2F8-D7E3-418F-B400-5528910539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38400" y="685800"/>
            <a:ext cx="4071949" cy="3693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a-IR" b="1" dirty="0" smtClean="0"/>
              <a:t>توصيه هاي تغذيه اي براي سالمندان</a:t>
            </a:r>
            <a:endParaRPr lang="en-US" dirty="0"/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304800" y="1466165"/>
            <a:ext cx="8534400" cy="2893100"/>
          </a:xfrm>
          <a:prstGeom prst="rect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  <a:softEdge rad="31750"/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p3d extrusionH="57150">
              <a:bevelT w="38100" h="38100"/>
            </a:sp3d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1</a:t>
            </a: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ـ مراجعه به موقع به پزشك و متخصص تغذيه جهت بررسي وضعيت سلامت و تغذيه و پيروي از يك برنامه غذايي صحيح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2 ـ توجه و رسيدگي مناسب به بهداشت دهان و دندان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3 ـ مصرف 6 ـ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5</a:t>
            </a: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 ليوان آب در روز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4 ـ استفاده از تمام گروههاي غذايي و ايجاد تنوع غذايي در برنامه روزانه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5 ـ مصرف مقادير كافي ميوه جات و سبزيجات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6 ـ استفاده از نان‌هاي سبوس‌دار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7 ـ محدود كردن مصرف غذاهاي چرب و شيريني‌ها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8 ـ مصرف كافي لبنيات مثل شير و ماست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9 ـ سالمنداني كه دچار بي خوابي هستند از مصرف قهوه و چاي در بعدازظهر و شب خودداري كنند و يك فنجان شير گرم قبل از خواب مصرف كنند.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10 ـ از مصرف چاي تا 2 ساعت بعد از غذا اجتناب كرده و در صورت امكان از ليموترش تازه در كنار غذا جهت جذب بهتر آهن غذا استفاده كنند.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11 ـ قرار گرفتن در معرض نور آفتاب به مدت نيم ساعت در روز و استفاده از لباس‌هاي رنگ روشن.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12 ـ به كليه سالمندان محترم توصيه مي‌شود با توجه به شرايط بدني خود، نرمش و تحرك روزانه را هر چند كم آغاز كنند. حتي 20 دقيقه پياده‌روي سبك در هواي آزاد مي‌تواند در ايجاد نشاط و سلامت سالمندان بسيار مؤثر واقع شود و براي انجام فعاليت‌هاي سنگين هم بهتر است ابتدا با پزشك خود مشورت كنيد</a:t>
            </a:r>
            <a:r>
              <a:rPr kumimoji="0" lang="ar-S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2  Nazanin" pitchFamily="2" charset="-78"/>
              </a:rPr>
              <a:t>.</a:t>
            </a:r>
            <a:endParaRPr kumimoji="0" lang="ar-S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Nazanin" pitchFamily="2" charset="-78"/>
            </a:endParaRPr>
          </a:p>
        </p:txBody>
      </p:sp>
      <p:pic>
        <p:nvPicPr>
          <p:cNvPr id="20" name="Picture 19" descr="C:\Documents and Settings\Salmandan\My Documents\My Pictures\8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0888" y="4979504"/>
            <a:ext cx="2133600" cy="1447800"/>
          </a:xfrm>
          <a:prstGeom prst="ellipse">
            <a:avLst/>
          </a:prstGeom>
          <a:ln w="190500" cap="rnd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152400" y="304800"/>
            <a:ext cx="2057400" cy="430887"/>
          </a:xfrm>
          <a:prstGeom prst="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مرکز بهداشت شماره يک شهرستان مشهد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(واحد سلامت ميانسالان وسالمندان)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22" descr="C:\Documents and Settings\Salmandan\My Documents\My Pictures\logofa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3605" y="0"/>
            <a:ext cx="620395" cy="92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Picture 16" descr="H:\سبزيجات+وميوه+ها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4495800"/>
            <a:ext cx="4572000" cy="23622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glow rad="139700">
              <a:schemeClr val="accent4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26" name="Picture 2" descr="C:\Documents and Settings\Salmandan\My Documents\My Pictures\111111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572000"/>
            <a:ext cx="1295400" cy="2057400"/>
          </a:xfrm>
          <a:prstGeom prst="ellipse">
            <a:avLst/>
          </a:prstGeom>
          <a:ln w="190500" cap="rnd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advTm="671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</TotalTime>
  <Words>251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Trek</vt:lpstr>
      <vt:lpstr>Slide 1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Salmandan</dc:creator>
  <cp:lastModifiedBy> Salmandan</cp:lastModifiedBy>
  <cp:revision>12</cp:revision>
  <dcterms:created xsi:type="dcterms:W3CDTF">2013-09-18T07:45:02Z</dcterms:created>
  <dcterms:modified xsi:type="dcterms:W3CDTF">2013-09-21T07:11:24Z</dcterms:modified>
</cp:coreProperties>
</file>