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2" r:id="rId2"/>
    <p:sldId id="275" r:id="rId3"/>
    <p:sldId id="270" r:id="rId4"/>
    <p:sldId id="281" r:id="rId5"/>
    <p:sldId id="276" r:id="rId6"/>
    <p:sldId id="256" r:id="rId7"/>
    <p:sldId id="257" r:id="rId8"/>
    <p:sldId id="258" r:id="rId9"/>
    <p:sldId id="259" r:id="rId10"/>
    <p:sldId id="277" r:id="rId11"/>
    <p:sldId id="274" r:id="rId12"/>
    <p:sldId id="263" r:id="rId13"/>
    <p:sldId id="28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8265D0-30DF-4A4B-A1B1-BD68FCD15956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</dgm:pt>
    <dgm:pt modelId="{7F4CB573-59B7-4D9E-B4F7-DFFBC644AA20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خود مراقبتي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6CCE0770-3A10-41A9-996D-9015A4F6664E}" type="parTrans" cxnId="{DA8E0D3E-F369-48A6-8417-C0151C9182C1}">
      <dgm:prSet/>
      <dgm:spPr/>
      <dgm:t>
        <a:bodyPr/>
        <a:lstStyle/>
        <a:p>
          <a:endParaRPr lang="en-US"/>
        </a:p>
      </dgm:t>
    </dgm:pt>
    <dgm:pt modelId="{FEFEF593-79CC-4667-B172-AAC093791DB5}" type="sibTrans" cxnId="{DA8E0D3E-F369-48A6-8417-C0151C9182C1}">
      <dgm:prSet/>
      <dgm:spPr/>
      <dgm:t>
        <a:bodyPr/>
        <a:lstStyle/>
        <a:p>
          <a:endParaRPr lang="en-US"/>
        </a:p>
      </dgm:t>
    </dgm:pt>
    <dgm:pt modelId="{40E91AB1-6E92-49AD-AE5A-B59C5BB0D1A0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اتخاذ زندگي </a:t>
          </a:r>
          <a:r>
            <a:rPr kumimoji="0" lang="fa-I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سبک سالم</a:t>
          </a:r>
          <a:endParaRPr kumimoji="0" lang="en-US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76643B98-FB7B-48A9-9AA2-F7B7FB1A9DFC}" type="parTrans" cxnId="{B845609F-5D6F-4BAC-90C8-9314D1CDCA85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DE90C162-5168-44BE-9B7B-7B15FB9A3C7B}" type="sibTrans" cxnId="{B845609F-5D6F-4BAC-90C8-9314D1CDCA85}">
      <dgm:prSet/>
      <dgm:spPr/>
      <dgm:t>
        <a:bodyPr/>
        <a:lstStyle/>
        <a:p>
          <a:endParaRPr lang="en-US"/>
        </a:p>
      </dgm:t>
    </dgm:pt>
    <dgm:pt modelId="{C9B144C2-8993-45A6-B5F7-2FC7C79CCDDD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ar-SA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rPr>
            <a:t>ارتقای سلامت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08ED6763-7856-4AB0-BCD2-5CFB52C73F12}" type="parTrans" cxnId="{89E9A304-E8D7-40D8-88D8-187820C767A9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24464F45-4E50-4DCE-B551-0DF8EAB83AAB}" type="sibTrans" cxnId="{89E9A304-E8D7-40D8-88D8-187820C767A9}">
      <dgm:prSet/>
      <dgm:spPr/>
      <dgm:t>
        <a:bodyPr/>
        <a:lstStyle/>
        <a:p>
          <a:endParaRPr lang="en-US"/>
        </a:p>
      </dgm:t>
    </dgm:pt>
    <dgm:pt modelId="{5C507A61-23BA-44EB-A7DC-18EF18A1E6FD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ar-SA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rPr>
            <a:t>اصلاح شیوه زندگی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6AB9959D-8E1C-4A53-BB66-670DF15491E1}" type="parTrans" cxnId="{0DC7DD07-C65C-4BC6-AFA2-7CE214279DD0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8466273B-C72C-47DF-AC7C-90CE58FB2DDE}" type="sibTrans" cxnId="{0DC7DD07-C65C-4BC6-AFA2-7CE214279DD0}">
      <dgm:prSet/>
      <dgm:spPr/>
      <dgm:t>
        <a:bodyPr/>
        <a:lstStyle/>
        <a:p>
          <a:endParaRPr lang="en-US"/>
        </a:p>
      </dgm:t>
    </dgm:pt>
    <dgm:pt modelId="{A7E02C25-621E-44C4-A3FE-105FA2820220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جلوگيري از رخدادات،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حوادث وبيماريها</a:t>
          </a:r>
          <a:r>
            <a: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 </a:t>
          </a:r>
        </a:p>
      </dgm:t>
    </dgm:pt>
    <dgm:pt modelId="{5A3C2CEC-1778-414A-B1ED-94D1FE5E5483}" type="parTrans" cxnId="{8663B6A2-5E05-4917-B41D-A1FC529943EC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1F5BFD2F-754A-4188-B49D-A9633F5B0980}" type="sibTrans" cxnId="{8663B6A2-5E05-4917-B41D-A1FC529943EC}">
      <dgm:prSet/>
      <dgm:spPr/>
      <dgm:t>
        <a:bodyPr/>
        <a:lstStyle/>
        <a:p>
          <a:endParaRPr lang="en-US"/>
        </a:p>
      </dgm:t>
    </dgm:pt>
    <dgm:pt modelId="{E1F5782C-1F61-499E-9E0E-3B282D3EB052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خود مديرتي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5D4BC374-385D-4901-AB4D-8D0A971DB64E}" type="parTrans" cxnId="{C411BD98-0E2F-4268-87FA-4508D613D42F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63596753-A062-4AEC-BA75-8D38772AC9F2}" type="sibTrans" cxnId="{C411BD98-0E2F-4268-87FA-4508D613D42F}">
      <dgm:prSet/>
      <dgm:spPr/>
      <dgm:t>
        <a:bodyPr/>
        <a:lstStyle/>
        <a:p>
          <a:endParaRPr lang="en-US"/>
        </a:p>
      </dgm:t>
    </dgm:pt>
    <dgm:pt modelId="{702CB69B-2A15-4475-BB18-BD9A0FE19169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خود اتکايي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3784A359-7150-4671-AE8B-BA5AF8929D06}" type="parTrans" cxnId="{E883B84C-5BAC-4102-BD6C-FEFAD745E99E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9C63CE46-B486-4E5F-AD02-64364ABE4407}" type="sibTrans" cxnId="{E883B84C-5BAC-4102-BD6C-FEFAD745E99E}">
      <dgm:prSet/>
      <dgm:spPr/>
      <dgm:t>
        <a:bodyPr/>
        <a:lstStyle/>
        <a:p>
          <a:endParaRPr lang="en-US"/>
        </a:p>
      </dgm:t>
    </dgm:pt>
    <dgm:pt modelId="{EADB3A4E-A3EE-4925-8A2D-6B2B3B99A105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استفاده صحيح از دارو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03CD8152-EE3B-4A8E-9B04-2F2E22617587}" type="parTrans" cxnId="{1082D0D1-846C-43E2-99C5-CB6A4F24F195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0057765C-C256-4E46-870B-30BD33F93EE3}" type="sibTrans" cxnId="{1082D0D1-846C-43E2-99C5-CB6A4F24F195}">
      <dgm:prSet/>
      <dgm:spPr/>
      <dgm:t>
        <a:bodyPr/>
        <a:lstStyle/>
        <a:p>
          <a:endParaRPr lang="en-US"/>
        </a:p>
      </dgm:t>
    </dgm:pt>
    <dgm:pt modelId="{B3E21270-151D-4F5A-89E5-1ED2FEB69676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ar-SA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rPr>
            <a:t>توان بخشی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gm:t>
    </dgm:pt>
    <dgm:pt modelId="{8FE9BF26-AAC0-423E-8118-D5C73F9BAEA5}" type="parTrans" cxnId="{D4C71F8D-4728-4682-9F0C-F0B500895849}">
      <dgm:prSet custT="1"/>
      <dgm:spPr>
        <a:solidFill>
          <a:srgbClr val="99FF99"/>
        </a:solidFill>
        <a:ln w="0">
          <a:solidFill>
            <a:srgbClr val="00B050"/>
          </a:solidFill>
        </a:ln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gm:spPr>
      <dgm:t>
        <a:bodyPr/>
        <a:lstStyle/>
        <a:p>
          <a:endParaRPr lang="en-US" sz="2000" b="1">
            <a:solidFill>
              <a:schemeClr val="tx1"/>
            </a:solidFill>
            <a:cs typeface="B Nazanin" pitchFamily="2" charset="-78"/>
          </a:endParaRPr>
        </a:p>
      </dgm:t>
    </dgm:pt>
    <dgm:pt modelId="{6C2A5A31-465D-446A-A07E-680E6F031AC4}" type="sibTrans" cxnId="{D4C71F8D-4728-4682-9F0C-F0B500895849}">
      <dgm:prSet/>
      <dgm:spPr/>
      <dgm:t>
        <a:bodyPr/>
        <a:lstStyle/>
        <a:p>
          <a:endParaRPr lang="en-US"/>
        </a:p>
      </dgm:t>
    </dgm:pt>
    <dgm:pt modelId="{F4728EA4-E528-4A51-AD0E-0501048866C3}" type="pres">
      <dgm:prSet presAssocID="{A98265D0-30DF-4A4B-A1B1-BD68FCD159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C3D8E72-7611-4D2B-B72D-5D9B6933776C}" type="pres">
      <dgm:prSet presAssocID="{7F4CB573-59B7-4D9E-B4F7-DFFBC644AA20}" presName="centerShape" presStyleLbl="node0" presStyleIdx="0" presStyleCnt="1"/>
      <dgm:spPr/>
      <dgm:t>
        <a:bodyPr/>
        <a:lstStyle/>
        <a:p>
          <a:endParaRPr lang="en-US"/>
        </a:p>
      </dgm:t>
    </dgm:pt>
    <dgm:pt modelId="{2A9206C3-53EA-4208-9BAD-8266810A3F4F}" type="pres">
      <dgm:prSet presAssocID="{76643B98-FB7B-48A9-9AA2-F7B7FB1A9DFC}" presName="parTrans" presStyleLbl="sibTrans2D1" presStyleIdx="0" presStyleCnt="8"/>
      <dgm:spPr/>
      <dgm:t>
        <a:bodyPr/>
        <a:lstStyle/>
        <a:p>
          <a:endParaRPr lang="en-US"/>
        </a:p>
      </dgm:t>
    </dgm:pt>
    <dgm:pt modelId="{AF64CCCC-46EC-454F-AA36-7DF0B58D5D4A}" type="pres">
      <dgm:prSet presAssocID="{76643B98-FB7B-48A9-9AA2-F7B7FB1A9DFC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ACC054C9-17C7-4416-A87B-1D6A9CA62627}" type="pres">
      <dgm:prSet presAssocID="{40E91AB1-6E92-49AD-AE5A-B59C5BB0D1A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6F49D2-C4DB-4970-879F-2315339CC263}" type="pres">
      <dgm:prSet presAssocID="{08ED6763-7856-4AB0-BCD2-5CFB52C73F12}" presName="parTrans" presStyleLbl="sibTrans2D1" presStyleIdx="1" presStyleCnt="8"/>
      <dgm:spPr/>
      <dgm:t>
        <a:bodyPr/>
        <a:lstStyle/>
        <a:p>
          <a:endParaRPr lang="en-US"/>
        </a:p>
      </dgm:t>
    </dgm:pt>
    <dgm:pt modelId="{3ADB1920-2D70-4FD1-AB43-CF3C1CDE54EE}" type="pres">
      <dgm:prSet presAssocID="{08ED6763-7856-4AB0-BCD2-5CFB52C73F1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E9AEEDD8-8531-47F5-93F6-BA44BAF79690}" type="pres">
      <dgm:prSet presAssocID="{C9B144C2-8993-45A6-B5F7-2FC7C79CCDDD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7B6AA-8603-4F14-854B-EAA3DBFAC460}" type="pres">
      <dgm:prSet presAssocID="{6AB9959D-8E1C-4A53-BB66-670DF15491E1}" presName="parTrans" presStyleLbl="sibTrans2D1" presStyleIdx="2" presStyleCnt="8"/>
      <dgm:spPr/>
      <dgm:t>
        <a:bodyPr/>
        <a:lstStyle/>
        <a:p>
          <a:endParaRPr lang="en-US"/>
        </a:p>
      </dgm:t>
    </dgm:pt>
    <dgm:pt modelId="{ADF90CD4-68DD-4CB1-980D-E4F3FFB989E2}" type="pres">
      <dgm:prSet presAssocID="{6AB9959D-8E1C-4A53-BB66-670DF15491E1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5D6FC5DB-4576-4E41-BF7D-D1A105962610}" type="pres">
      <dgm:prSet presAssocID="{5C507A61-23BA-44EB-A7DC-18EF18A1E6F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00C81C-B6FA-4161-A398-6C50939DBA38}" type="pres">
      <dgm:prSet presAssocID="{5A3C2CEC-1778-414A-B1ED-94D1FE5E5483}" presName="parTrans" presStyleLbl="sibTrans2D1" presStyleIdx="3" presStyleCnt="8"/>
      <dgm:spPr/>
      <dgm:t>
        <a:bodyPr/>
        <a:lstStyle/>
        <a:p>
          <a:endParaRPr lang="en-US"/>
        </a:p>
      </dgm:t>
    </dgm:pt>
    <dgm:pt modelId="{52D645C9-677D-4F3B-945A-5914AC740158}" type="pres">
      <dgm:prSet presAssocID="{5A3C2CEC-1778-414A-B1ED-94D1FE5E5483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1E2991E0-8AC2-472D-88B0-B8B549EB096F}" type="pres">
      <dgm:prSet presAssocID="{A7E02C25-621E-44C4-A3FE-105FA2820220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855E8F-2649-4E25-A800-BD8A29F831A1}" type="pres">
      <dgm:prSet presAssocID="{5D4BC374-385D-4901-AB4D-8D0A971DB64E}" presName="parTrans" presStyleLbl="sibTrans2D1" presStyleIdx="4" presStyleCnt="8"/>
      <dgm:spPr/>
      <dgm:t>
        <a:bodyPr/>
        <a:lstStyle/>
        <a:p>
          <a:endParaRPr lang="en-US"/>
        </a:p>
      </dgm:t>
    </dgm:pt>
    <dgm:pt modelId="{268B8801-FFEB-493B-B444-AB352D05367A}" type="pres">
      <dgm:prSet presAssocID="{5D4BC374-385D-4901-AB4D-8D0A971DB64E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7F29E04A-3101-418E-89B5-031C3ECCE173}" type="pres">
      <dgm:prSet presAssocID="{E1F5782C-1F61-499E-9E0E-3B282D3EB052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80F9C4-19E5-4440-A911-0A9BBDEAD97A}" type="pres">
      <dgm:prSet presAssocID="{3784A359-7150-4671-AE8B-BA5AF8929D06}" presName="parTrans" presStyleLbl="sibTrans2D1" presStyleIdx="5" presStyleCnt="8"/>
      <dgm:spPr/>
      <dgm:t>
        <a:bodyPr/>
        <a:lstStyle/>
        <a:p>
          <a:endParaRPr lang="en-US"/>
        </a:p>
      </dgm:t>
    </dgm:pt>
    <dgm:pt modelId="{983313A7-1462-4BB0-AA5B-ED43F5E4DB51}" type="pres">
      <dgm:prSet presAssocID="{3784A359-7150-4671-AE8B-BA5AF8929D06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5D8C9DC2-FD41-42AD-9266-1E35DED1676A}" type="pres">
      <dgm:prSet presAssocID="{702CB69B-2A15-4475-BB18-BD9A0FE19169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F4DAA8-03DF-40FE-86E9-49F800C8BD5F}" type="pres">
      <dgm:prSet presAssocID="{03CD8152-EE3B-4A8E-9B04-2F2E22617587}" presName="parTrans" presStyleLbl="sibTrans2D1" presStyleIdx="6" presStyleCnt="8"/>
      <dgm:spPr/>
      <dgm:t>
        <a:bodyPr/>
        <a:lstStyle/>
        <a:p>
          <a:endParaRPr lang="en-US"/>
        </a:p>
      </dgm:t>
    </dgm:pt>
    <dgm:pt modelId="{9E906281-A3A3-4F96-BD21-60E205C1AE73}" type="pres">
      <dgm:prSet presAssocID="{03CD8152-EE3B-4A8E-9B04-2F2E22617587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DD8F2E55-A83D-46F7-8D17-96EB75A8B30C}" type="pres">
      <dgm:prSet presAssocID="{EADB3A4E-A3EE-4925-8A2D-6B2B3B99A10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D6E2CB-1E96-44F8-9C45-BC4A1E942618}" type="pres">
      <dgm:prSet presAssocID="{8FE9BF26-AAC0-423E-8118-D5C73F9BAEA5}" presName="parTrans" presStyleLbl="sibTrans2D1" presStyleIdx="7" presStyleCnt="8"/>
      <dgm:spPr/>
      <dgm:t>
        <a:bodyPr/>
        <a:lstStyle/>
        <a:p>
          <a:endParaRPr lang="en-US"/>
        </a:p>
      </dgm:t>
    </dgm:pt>
    <dgm:pt modelId="{AA30838B-16B0-4821-A390-EC6D134376E5}" type="pres">
      <dgm:prSet presAssocID="{8FE9BF26-AAC0-423E-8118-D5C73F9BAEA5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D78D7087-1177-4D05-B75E-3BDB08EBBFBB}" type="pres">
      <dgm:prSet presAssocID="{B3E21270-151D-4F5A-89E5-1ED2FEB6967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C71F8D-4728-4682-9F0C-F0B500895849}" srcId="{7F4CB573-59B7-4D9E-B4F7-DFFBC644AA20}" destId="{B3E21270-151D-4F5A-89E5-1ED2FEB69676}" srcOrd="7" destOrd="0" parTransId="{8FE9BF26-AAC0-423E-8118-D5C73F9BAEA5}" sibTransId="{6C2A5A31-465D-446A-A07E-680E6F031AC4}"/>
    <dgm:cxn modelId="{3389F7D0-10A5-4153-A8CC-B42F45F1C297}" type="presOf" srcId="{03CD8152-EE3B-4A8E-9B04-2F2E22617587}" destId="{9E906281-A3A3-4F96-BD21-60E205C1AE73}" srcOrd="1" destOrd="0" presId="urn:microsoft.com/office/officeart/2005/8/layout/radial5"/>
    <dgm:cxn modelId="{DA8E0D3E-F369-48A6-8417-C0151C9182C1}" srcId="{A98265D0-30DF-4A4B-A1B1-BD68FCD15956}" destId="{7F4CB573-59B7-4D9E-B4F7-DFFBC644AA20}" srcOrd="0" destOrd="0" parTransId="{6CCE0770-3A10-41A9-996D-9015A4F6664E}" sibTransId="{FEFEF593-79CC-4667-B172-AAC093791DB5}"/>
    <dgm:cxn modelId="{57F3D00E-33F3-4054-881F-99E94E180A74}" type="presOf" srcId="{EADB3A4E-A3EE-4925-8A2D-6B2B3B99A105}" destId="{DD8F2E55-A83D-46F7-8D17-96EB75A8B30C}" srcOrd="0" destOrd="0" presId="urn:microsoft.com/office/officeart/2005/8/layout/radial5"/>
    <dgm:cxn modelId="{A40C064F-09FF-4DC2-A989-A01A2D549C10}" type="presOf" srcId="{8FE9BF26-AAC0-423E-8118-D5C73F9BAEA5}" destId="{F6D6E2CB-1E96-44F8-9C45-BC4A1E942618}" srcOrd="0" destOrd="0" presId="urn:microsoft.com/office/officeart/2005/8/layout/radial5"/>
    <dgm:cxn modelId="{11865083-485E-4027-80B9-C656072E433D}" type="presOf" srcId="{76643B98-FB7B-48A9-9AA2-F7B7FB1A9DFC}" destId="{AF64CCCC-46EC-454F-AA36-7DF0B58D5D4A}" srcOrd="1" destOrd="0" presId="urn:microsoft.com/office/officeart/2005/8/layout/radial5"/>
    <dgm:cxn modelId="{D9BD06CC-9365-4718-BD72-D98E37A92BC9}" type="presOf" srcId="{5D4BC374-385D-4901-AB4D-8D0A971DB64E}" destId="{E9855E8F-2649-4E25-A800-BD8A29F831A1}" srcOrd="0" destOrd="0" presId="urn:microsoft.com/office/officeart/2005/8/layout/radial5"/>
    <dgm:cxn modelId="{4081613D-F43A-4685-ABEC-E256652E070B}" type="presOf" srcId="{08ED6763-7856-4AB0-BCD2-5CFB52C73F12}" destId="{026F49D2-C4DB-4970-879F-2315339CC263}" srcOrd="0" destOrd="0" presId="urn:microsoft.com/office/officeart/2005/8/layout/radial5"/>
    <dgm:cxn modelId="{82B579A6-7C26-49E4-84D6-D599D8AEB4FE}" type="presOf" srcId="{5C507A61-23BA-44EB-A7DC-18EF18A1E6FD}" destId="{5D6FC5DB-4576-4E41-BF7D-D1A105962610}" srcOrd="0" destOrd="0" presId="urn:microsoft.com/office/officeart/2005/8/layout/radial5"/>
    <dgm:cxn modelId="{50C3D696-431D-4D13-A51D-83DC807F35E5}" type="presOf" srcId="{B3E21270-151D-4F5A-89E5-1ED2FEB69676}" destId="{D78D7087-1177-4D05-B75E-3BDB08EBBFBB}" srcOrd="0" destOrd="0" presId="urn:microsoft.com/office/officeart/2005/8/layout/radial5"/>
    <dgm:cxn modelId="{89119D57-A6EA-44A2-93EB-26E50231841E}" type="presOf" srcId="{5A3C2CEC-1778-414A-B1ED-94D1FE5E5483}" destId="{52D645C9-677D-4F3B-945A-5914AC740158}" srcOrd="1" destOrd="0" presId="urn:microsoft.com/office/officeart/2005/8/layout/radial5"/>
    <dgm:cxn modelId="{0DC7DD07-C65C-4BC6-AFA2-7CE214279DD0}" srcId="{7F4CB573-59B7-4D9E-B4F7-DFFBC644AA20}" destId="{5C507A61-23BA-44EB-A7DC-18EF18A1E6FD}" srcOrd="2" destOrd="0" parTransId="{6AB9959D-8E1C-4A53-BB66-670DF15491E1}" sibTransId="{8466273B-C72C-47DF-AC7C-90CE58FB2DDE}"/>
    <dgm:cxn modelId="{14918A05-00A1-42DD-B09D-898B9B20735A}" type="presOf" srcId="{8FE9BF26-AAC0-423E-8118-D5C73F9BAEA5}" destId="{AA30838B-16B0-4821-A390-EC6D134376E5}" srcOrd="1" destOrd="0" presId="urn:microsoft.com/office/officeart/2005/8/layout/radial5"/>
    <dgm:cxn modelId="{4E187340-83B8-4320-922D-F9DA23612B7E}" type="presOf" srcId="{6AB9959D-8E1C-4A53-BB66-670DF15491E1}" destId="{9787B6AA-8603-4F14-854B-EAA3DBFAC460}" srcOrd="0" destOrd="0" presId="urn:microsoft.com/office/officeart/2005/8/layout/radial5"/>
    <dgm:cxn modelId="{C411BD98-0E2F-4268-87FA-4508D613D42F}" srcId="{7F4CB573-59B7-4D9E-B4F7-DFFBC644AA20}" destId="{E1F5782C-1F61-499E-9E0E-3B282D3EB052}" srcOrd="4" destOrd="0" parTransId="{5D4BC374-385D-4901-AB4D-8D0A971DB64E}" sibTransId="{63596753-A062-4AEC-BA75-8D38772AC9F2}"/>
    <dgm:cxn modelId="{009113FE-A5E6-4507-927A-450EFFAA510D}" type="presOf" srcId="{76643B98-FB7B-48A9-9AA2-F7B7FB1A9DFC}" destId="{2A9206C3-53EA-4208-9BAD-8266810A3F4F}" srcOrd="0" destOrd="0" presId="urn:microsoft.com/office/officeart/2005/8/layout/radial5"/>
    <dgm:cxn modelId="{EE721931-A2A1-4A34-85D8-3528A4855217}" type="presOf" srcId="{08ED6763-7856-4AB0-BCD2-5CFB52C73F12}" destId="{3ADB1920-2D70-4FD1-AB43-CF3C1CDE54EE}" srcOrd="1" destOrd="0" presId="urn:microsoft.com/office/officeart/2005/8/layout/radial5"/>
    <dgm:cxn modelId="{4ACBC88F-331E-4A53-A3EF-8DBADB637094}" type="presOf" srcId="{7F4CB573-59B7-4D9E-B4F7-DFFBC644AA20}" destId="{DC3D8E72-7611-4D2B-B72D-5D9B6933776C}" srcOrd="0" destOrd="0" presId="urn:microsoft.com/office/officeart/2005/8/layout/radial5"/>
    <dgm:cxn modelId="{5D2E043D-94B2-48FE-837B-8F20BC3EC197}" type="presOf" srcId="{5D4BC374-385D-4901-AB4D-8D0A971DB64E}" destId="{268B8801-FFEB-493B-B444-AB352D05367A}" srcOrd="1" destOrd="0" presId="urn:microsoft.com/office/officeart/2005/8/layout/radial5"/>
    <dgm:cxn modelId="{8663B6A2-5E05-4917-B41D-A1FC529943EC}" srcId="{7F4CB573-59B7-4D9E-B4F7-DFFBC644AA20}" destId="{A7E02C25-621E-44C4-A3FE-105FA2820220}" srcOrd="3" destOrd="0" parTransId="{5A3C2CEC-1778-414A-B1ED-94D1FE5E5483}" sibTransId="{1F5BFD2F-754A-4188-B49D-A9633F5B0980}"/>
    <dgm:cxn modelId="{61D39BB9-2236-4D6D-9206-7F10057B1E61}" type="presOf" srcId="{03CD8152-EE3B-4A8E-9B04-2F2E22617587}" destId="{90F4DAA8-03DF-40FE-86E9-49F800C8BD5F}" srcOrd="0" destOrd="0" presId="urn:microsoft.com/office/officeart/2005/8/layout/radial5"/>
    <dgm:cxn modelId="{89E9A304-E8D7-40D8-88D8-187820C767A9}" srcId="{7F4CB573-59B7-4D9E-B4F7-DFFBC644AA20}" destId="{C9B144C2-8993-45A6-B5F7-2FC7C79CCDDD}" srcOrd="1" destOrd="0" parTransId="{08ED6763-7856-4AB0-BCD2-5CFB52C73F12}" sibTransId="{24464F45-4E50-4DCE-B551-0DF8EAB83AAB}"/>
    <dgm:cxn modelId="{805B32C8-069D-41E1-BA3C-66F6B54B26F9}" type="presOf" srcId="{40E91AB1-6E92-49AD-AE5A-B59C5BB0D1A0}" destId="{ACC054C9-17C7-4416-A87B-1D6A9CA62627}" srcOrd="0" destOrd="0" presId="urn:microsoft.com/office/officeart/2005/8/layout/radial5"/>
    <dgm:cxn modelId="{F1B12A27-2980-4B6C-9097-67AB35250C90}" type="presOf" srcId="{702CB69B-2A15-4475-BB18-BD9A0FE19169}" destId="{5D8C9DC2-FD41-42AD-9266-1E35DED1676A}" srcOrd="0" destOrd="0" presId="urn:microsoft.com/office/officeart/2005/8/layout/radial5"/>
    <dgm:cxn modelId="{E883B84C-5BAC-4102-BD6C-FEFAD745E99E}" srcId="{7F4CB573-59B7-4D9E-B4F7-DFFBC644AA20}" destId="{702CB69B-2A15-4475-BB18-BD9A0FE19169}" srcOrd="5" destOrd="0" parTransId="{3784A359-7150-4671-AE8B-BA5AF8929D06}" sibTransId="{9C63CE46-B486-4E5F-AD02-64364ABE4407}"/>
    <dgm:cxn modelId="{E43B541A-D650-4DEC-8259-7743124914F0}" type="presOf" srcId="{A7E02C25-621E-44C4-A3FE-105FA2820220}" destId="{1E2991E0-8AC2-472D-88B0-B8B549EB096F}" srcOrd="0" destOrd="0" presId="urn:microsoft.com/office/officeart/2005/8/layout/radial5"/>
    <dgm:cxn modelId="{11147AEF-CE6B-4A12-9041-B85599A00DBF}" type="presOf" srcId="{3784A359-7150-4671-AE8B-BA5AF8929D06}" destId="{A280F9C4-19E5-4440-A911-0A9BBDEAD97A}" srcOrd="0" destOrd="0" presId="urn:microsoft.com/office/officeart/2005/8/layout/radial5"/>
    <dgm:cxn modelId="{B845609F-5D6F-4BAC-90C8-9314D1CDCA85}" srcId="{7F4CB573-59B7-4D9E-B4F7-DFFBC644AA20}" destId="{40E91AB1-6E92-49AD-AE5A-B59C5BB0D1A0}" srcOrd="0" destOrd="0" parTransId="{76643B98-FB7B-48A9-9AA2-F7B7FB1A9DFC}" sibTransId="{DE90C162-5168-44BE-9B7B-7B15FB9A3C7B}"/>
    <dgm:cxn modelId="{8593B95C-505B-40CE-BB21-8E730826EA59}" type="presOf" srcId="{6AB9959D-8E1C-4A53-BB66-670DF15491E1}" destId="{ADF90CD4-68DD-4CB1-980D-E4F3FFB989E2}" srcOrd="1" destOrd="0" presId="urn:microsoft.com/office/officeart/2005/8/layout/radial5"/>
    <dgm:cxn modelId="{1082D0D1-846C-43E2-99C5-CB6A4F24F195}" srcId="{7F4CB573-59B7-4D9E-B4F7-DFFBC644AA20}" destId="{EADB3A4E-A3EE-4925-8A2D-6B2B3B99A105}" srcOrd="6" destOrd="0" parTransId="{03CD8152-EE3B-4A8E-9B04-2F2E22617587}" sibTransId="{0057765C-C256-4E46-870B-30BD33F93EE3}"/>
    <dgm:cxn modelId="{BDE59FD7-AE9B-44A3-866D-7BDBA38FA0BC}" type="presOf" srcId="{5A3C2CEC-1778-414A-B1ED-94D1FE5E5483}" destId="{7700C81C-B6FA-4161-A398-6C50939DBA38}" srcOrd="0" destOrd="0" presId="urn:microsoft.com/office/officeart/2005/8/layout/radial5"/>
    <dgm:cxn modelId="{2B3F6EFD-066C-4F57-954E-2C897DF588F7}" type="presOf" srcId="{3784A359-7150-4671-AE8B-BA5AF8929D06}" destId="{983313A7-1462-4BB0-AA5B-ED43F5E4DB51}" srcOrd="1" destOrd="0" presId="urn:microsoft.com/office/officeart/2005/8/layout/radial5"/>
    <dgm:cxn modelId="{A6552FD0-B658-45C8-99E5-723D5FDA7995}" type="presOf" srcId="{C9B144C2-8993-45A6-B5F7-2FC7C79CCDDD}" destId="{E9AEEDD8-8531-47F5-93F6-BA44BAF79690}" srcOrd="0" destOrd="0" presId="urn:microsoft.com/office/officeart/2005/8/layout/radial5"/>
    <dgm:cxn modelId="{E3BC0F74-07B5-41B3-A810-6116AE4CB06A}" type="presOf" srcId="{A98265D0-30DF-4A4B-A1B1-BD68FCD15956}" destId="{F4728EA4-E528-4A51-AD0E-0501048866C3}" srcOrd="0" destOrd="0" presId="urn:microsoft.com/office/officeart/2005/8/layout/radial5"/>
    <dgm:cxn modelId="{BBB0EF1F-063C-43E0-BA22-77127A783C46}" type="presOf" srcId="{E1F5782C-1F61-499E-9E0E-3B282D3EB052}" destId="{7F29E04A-3101-418E-89B5-031C3ECCE173}" srcOrd="0" destOrd="0" presId="urn:microsoft.com/office/officeart/2005/8/layout/radial5"/>
    <dgm:cxn modelId="{8A41EE18-771A-4F44-9125-85A599DA9C90}" type="presParOf" srcId="{F4728EA4-E528-4A51-AD0E-0501048866C3}" destId="{DC3D8E72-7611-4D2B-B72D-5D9B6933776C}" srcOrd="0" destOrd="0" presId="urn:microsoft.com/office/officeart/2005/8/layout/radial5"/>
    <dgm:cxn modelId="{F511F1A5-2AB2-44CF-B0FD-6580D6E03C48}" type="presParOf" srcId="{F4728EA4-E528-4A51-AD0E-0501048866C3}" destId="{2A9206C3-53EA-4208-9BAD-8266810A3F4F}" srcOrd="1" destOrd="0" presId="urn:microsoft.com/office/officeart/2005/8/layout/radial5"/>
    <dgm:cxn modelId="{CE1C739C-D992-4228-9438-E9CEBDC6CA2B}" type="presParOf" srcId="{2A9206C3-53EA-4208-9BAD-8266810A3F4F}" destId="{AF64CCCC-46EC-454F-AA36-7DF0B58D5D4A}" srcOrd="0" destOrd="0" presId="urn:microsoft.com/office/officeart/2005/8/layout/radial5"/>
    <dgm:cxn modelId="{2B77F145-F79C-448B-9810-A6AFB6D9AE57}" type="presParOf" srcId="{F4728EA4-E528-4A51-AD0E-0501048866C3}" destId="{ACC054C9-17C7-4416-A87B-1D6A9CA62627}" srcOrd="2" destOrd="0" presId="urn:microsoft.com/office/officeart/2005/8/layout/radial5"/>
    <dgm:cxn modelId="{5AB28220-CE58-4F89-BD5E-77FBF4D788E0}" type="presParOf" srcId="{F4728EA4-E528-4A51-AD0E-0501048866C3}" destId="{026F49D2-C4DB-4970-879F-2315339CC263}" srcOrd="3" destOrd="0" presId="urn:microsoft.com/office/officeart/2005/8/layout/radial5"/>
    <dgm:cxn modelId="{FAEF0829-6A4A-4189-8CEE-2925815498D3}" type="presParOf" srcId="{026F49D2-C4DB-4970-879F-2315339CC263}" destId="{3ADB1920-2D70-4FD1-AB43-CF3C1CDE54EE}" srcOrd="0" destOrd="0" presId="urn:microsoft.com/office/officeart/2005/8/layout/radial5"/>
    <dgm:cxn modelId="{11EAADE2-2CEE-410C-AB07-1DC6A27D60AC}" type="presParOf" srcId="{F4728EA4-E528-4A51-AD0E-0501048866C3}" destId="{E9AEEDD8-8531-47F5-93F6-BA44BAF79690}" srcOrd="4" destOrd="0" presId="urn:microsoft.com/office/officeart/2005/8/layout/radial5"/>
    <dgm:cxn modelId="{E5A62F85-C4C7-444B-83D7-3EAB301D20B7}" type="presParOf" srcId="{F4728EA4-E528-4A51-AD0E-0501048866C3}" destId="{9787B6AA-8603-4F14-854B-EAA3DBFAC460}" srcOrd="5" destOrd="0" presId="urn:microsoft.com/office/officeart/2005/8/layout/radial5"/>
    <dgm:cxn modelId="{8F337405-A3B1-4F7D-979A-03225B1E7A4A}" type="presParOf" srcId="{9787B6AA-8603-4F14-854B-EAA3DBFAC460}" destId="{ADF90CD4-68DD-4CB1-980D-E4F3FFB989E2}" srcOrd="0" destOrd="0" presId="urn:microsoft.com/office/officeart/2005/8/layout/radial5"/>
    <dgm:cxn modelId="{9E47B2AE-4977-4365-AD41-1A525FA69903}" type="presParOf" srcId="{F4728EA4-E528-4A51-AD0E-0501048866C3}" destId="{5D6FC5DB-4576-4E41-BF7D-D1A105962610}" srcOrd="6" destOrd="0" presId="urn:microsoft.com/office/officeart/2005/8/layout/radial5"/>
    <dgm:cxn modelId="{904E43F9-E153-4F0D-802E-90A770F6884C}" type="presParOf" srcId="{F4728EA4-E528-4A51-AD0E-0501048866C3}" destId="{7700C81C-B6FA-4161-A398-6C50939DBA38}" srcOrd="7" destOrd="0" presId="urn:microsoft.com/office/officeart/2005/8/layout/radial5"/>
    <dgm:cxn modelId="{457772CD-9DB1-4C02-8F35-E7A6EDEAF47F}" type="presParOf" srcId="{7700C81C-B6FA-4161-A398-6C50939DBA38}" destId="{52D645C9-677D-4F3B-945A-5914AC740158}" srcOrd="0" destOrd="0" presId="urn:microsoft.com/office/officeart/2005/8/layout/radial5"/>
    <dgm:cxn modelId="{518BDEC0-3BDF-4B51-A6A3-C73C82FB029F}" type="presParOf" srcId="{F4728EA4-E528-4A51-AD0E-0501048866C3}" destId="{1E2991E0-8AC2-472D-88B0-B8B549EB096F}" srcOrd="8" destOrd="0" presId="urn:microsoft.com/office/officeart/2005/8/layout/radial5"/>
    <dgm:cxn modelId="{3090DABC-E9BD-412E-8337-903174FE4E4C}" type="presParOf" srcId="{F4728EA4-E528-4A51-AD0E-0501048866C3}" destId="{E9855E8F-2649-4E25-A800-BD8A29F831A1}" srcOrd="9" destOrd="0" presId="urn:microsoft.com/office/officeart/2005/8/layout/radial5"/>
    <dgm:cxn modelId="{FB048AC8-54DD-4ACD-99AA-E8FC7FE2922B}" type="presParOf" srcId="{E9855E8F-2649-4E25-A800-BD8A29F831A1}" destId="{268B8801-FFEB-493B-B444-AB352D05367A}" srcOrd="0" destOrd="0" presId="urn:microsoft.com/office/officeart/2005/8/layout/radial5"/>
    <dgm:cxn modelId="{3BC154DA-38B2-451D-B843-C2F26E912D4C}" type="presParOf" srcId="{F4728EA4-E528-4A51-AD0E-0501048866C3}" destId="{7F29E04A-3101-418E-89B5-031C3ECCE173}" srcOrd="10" destOrd="0" presId="urn:microsoft.com/office/officeart/2005/8/layout/radial5"/>
    <dgm:cxn modelId="{499CA31F-E1A6-460B-B1B8-06FA3363ADA9}" type="presParOf" srcId="{F4728EA4-E528-4A51-AD0E-0501048866C3}" destId="{A280F9C4-19E5-4440-A911-0A9BBDEAD97A}" srcOrd="11" destOrd="0" presId="urn:microsoft.com/office/officeart/2005/8/layout/radial5"/>
    <dgm:cxn modelId="{3D5AF653-416F-4414-B909-1473A99A4FEF}" type="presParOf" srcId="{A280F9C4-19E5-4440-A911-0A9BBDEAD97A}" destId="{983313A7-1462-4BB0-AA5B-ED43F5E4DB51}" srcOrd="0" destOrd="0" presId="urn:microsoft.com/office/officeart/2005/8/layout/radial5"/>
    <dgm:cxn modelId="{65BCE71F-5B4A-4175-AD2F-43E37240C699}" type="presParOf" srcId="{F4728EA4-E528-4A51-AD0E-0501048866C3}" destId="{5D8C9DC2-FD41-42AD-9266-1E35DED1676A}" srcOrd="12" destOrd="0" presId="urn:microsoft.com/office/officeart/2005/8/layout/radial5"/>
    <dgm:cxn modelId="{CB02857A-27F1-4AE9-A629-618597E1CE3C}" type="presParOf" srcId="{F4728EA4-E528-4A51-AD0E-0501048866C3}" destId="{90F4DAA8-03DF-40FE-86E9-49F800C8BD5F}" srcOrd="13" destOrd="0" presId="urn:microsoft.com/office/officeart/2005/8/layout/radial5"/>
    <dgm:cxn modelId="{2F21EE43-63BF-49D8-9681-1F86C0EC7AAB}" type="presParOf" srcId="{90F4DAA8-03DF-40FE-86E9-49F800C8BD5F}" destId="{9E906281-A3A3-4F96-BD21-60E205C1AE73}" srcOrd="0" destOrd="0" presId="urn:microsoft.com/office/officeart/2005/8/layout/radial5"/>
    <dgm:cxn modelId="{27A45E3D-2A92-46C1-85A4-5ACEF077FB25}" type="presParOf" srcId="{F4728EA4-E528-4A51-AD0E-0501048866C3}" destId="{DD8F2E55-A83D-46F7-8D17-96EB75A8B30C}" srcOrd="14" destOrd="0" presId="urn:microsoft.com/office/officeart/2005/8/layout/radial5"/>
    <dgm:cxn modelId="{5155582E-7B5A-4E41-9AE7-2F6A285068F4}" type="presParOf" srcId="{F4728EA4-E528-4A51-AD0E-0501048866C3}" destId="{F6D6E2CB-1E96-44F8-9C45-BC4A1E942618}" srcOrd="15" destOrd="0" presId="urn:microsoft.com/office/officeart/2005/8/layout/radial5"/>
    <dgm:cxn modelId="{F7F38D85-CD75-468B-889B-1D78CDEF81BD}" type="presParOf" srcId="{F6D6E2CB-1E96-44F8-9C45-BC4A1E942618}" destId="{AA30838B-16B0-4821-A390-EC6D134376E5}" srcOrd="0" destOrd="0" presId="urn:microsoft.com/office/officeart/2005/8/layout/radial5"/>
    <dgm:cxn modelId="{7681800C-CBBF-4CA0-9C84-6E534A2A4178}" type="presParOf" srcId="{F4728EA4-E528-4A51-AD0E-0501048866C3}" destId="{D78D7087-1177-4D05-B75E-3BDB08EBBFB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3D8E72-7611-4D2B-B72D-5D9B6933776C}">
      <dsp:nvSpPr>
        <dsp:cNvPr id="0" name=""/>
        <dsp:cNvSpPr/>
      </dsp:nvSpPr>
      <dsp:spPr>
        <a:xfrm>
          <a:off x="3518831" y="2238513"/>
          <a:ext cx="1496736" cy="1496736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خود مراقبتي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3518831" y="2238513"/>
        <a:ext cx="1496736" cy="1496736"/>
      </dsp:txXfrm>
    </dsp:sp>
    <dsp:sp modelId="{2A9206C3-53EA-4208-9BAD-8266810A3F4F}">
      <dsp:nvSpPr>
        <dsp:cNvPr id="0" name=""/>
        <dsp:cNvSpPr/>
      </dsp:nvSpPr>
      <dsp:spPr>
        <a:xfrm rot="16200000">
          <a:off x="4036818" y="1562426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 rot="16200000">
        <a:off x="4036818" y="1562426"/>
        <a:ext cx="460762" cy="508890"/>
      </dsp:txXfrm>
    </dsp:sp>
    <dsp:sp modelId="{ACC054C9-17C7-4416-A87B-1D6A9CA62627}">
      <dsp:nvSpPr>
        <dsp:cNvPr id="0" name=""/>
        <dsp:cNvSpPr/>
      </dsp:nvSpPr>
      <dsp:spPr>
        <a:xfrm>
          <a:off x="3593668" y="22087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اتخاذ زندگي </a:t>
          </a:r>
          <a:r>
            <a:rPr kumimoji="0" lang="fa-IR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سبک سالم</a:t>
          </a:r>
          <a:endParaRPr kumimoji="0" lang="en-US" sz="1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3593668" y="22087"/>
        <a:ext cx="1347062" cy="1347062"/>
      </dsp:txXfrm>
    </dsp:sp>
    <dsp:sp modelId="{026F49D2-C4DB-4970-879F-2315339CC263}">
      <dsp:nvSpPr>
        <dsp:cNvPr id="0" name=""/>
        <dsp:cNvSpPr/>
      </dsp:nvSpPr>
      <dsp:spPr>
        <a:xfrm rot="18900000">
          <a:off x="4864140" y="1905114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 rot="18900000">
        <a:off x="4864140" y="1905114"/>
        <a:ext cx="460762" cy="508890"/>
      </dsp:txXfrm>
    </dsp:sp>
    <dsp:sp modelId="{E9AEEDD8-8531-47F5-93F6-BA44BAF79690}">
      <dsp:nvSpPr>
        <dsp:cNvPr id="0" name=""/>
        <dsp:cNvSpPr/>
      </dsp:nvSpPr>
      <dsp:spPr>
        <a:xfrm>
          <a:off x="5213836" y="693182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ar-SA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rPr>
            <a:t>ارتقای سلامت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5213836" y="693182"/>
        <a:ext cx="1347062" cy="1347062"/>
      </dsp:txXfrm>
    </dsp:sp>
    <dsp:sp modelId="{9787B6AA-8603-4F14-854B-EAA3DBFAC460}">
      <dsp:nvSpPr>
        <dsp:cNvPr id="0" name=""/>
        <dsp:cNvSpPr/>
      </dsp:nvSpPr>
      <dsp:spPr>
        <a:xfrm>
          <a:off x="5206828" y="2732436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>
        <a:off x="5206828" y="2732436"/>
        <a:ext cx="460762" cy="508890"/>
      </dsp:txXfrm>
    </dsp:sp>
    <dsp:sp modelId="{5D6FC5DB-4576-4E41-BF7D-D1A105962610}">
      <dsp:nvSpPr>
        <dsp:cNvPr id="0" name=""/>
        <dsp:cNvSpPr/>
      </dsp:nvSpPr>
      <dsp:spPr>
        <a:xfrm>
          <a:off x="5884931" y="2313350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ar-SA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rPr>
            <a:t>اصلاح شیوه زندگی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5884931" y="2313350"/>
        <a:ext cx="1347062" cy="1347062"/>
      </dsp:txXfrm>
    </dsp:sp>
    <dsp:sp modelId="{7700C81C-B6FA-4161-A398-6C50939DBA38}">
      <dsp:nvSpPr>
        <dsp:cNvPr id="0" name=""/>
        <dsp:cNvSpPr/>
      </dsp:nvSpPr>
      <dsp:spPr>
        <a:xfrm rot="2700000">
          <a:off x="4864140" y="3559757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 rot="2700000">
        <a:off x="4864140" y="3559757"/>
        <a:ext cx="460762" cy="508890"/>
      </dsp:txXfrm>
    </dsp:sp>
    <dsp:sp modelId="{1E2991E0-8AC2-472D-88B0-B8B549EB096F}">
      <dsp:nvSpPr>
        <dsp:cNvPr id="0" name=""/>
        <dsp:cNvSpPr/>
      </dsp:nvSpPr>
      <dsp:spPr>
        <a:xfrm>
          <a:off x="5213836" y="3933517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جلوگيري از رخدادات،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حوادث وبيماريها</a:t>
          </a:r>
          <a:r>
            <a:rPr kumimoji="0" lang="en-US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 </a:t>
          </a:r>
        </a:p>
      </dsp:txBody>
      <dsp:txXfrm>
        <a:off x="5213836" y="3933517"/>
        <a:ext cx="1347062" cy="1347062"/>
      </dsp:txXfrm>
    </dsp:sp>
    <dsp:sp modelId="{E9855E8F-2649-4E25-A800-BD8A29F831A1}">
      <dsp:nvSpPr>
        <dsp:cNvPr id="0" name=""/>
        <dsp:cNvSpPr/>
      </dsp:nvSpPr>
      <dsp:spPr>
        <a:xfrm rot="5400000">
          <a:off x="4036818" y="3902445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 rot="5400000">
        <a:off x="4036818" y="3902445"/>
        <a:ext cx="460762" cy="508890"/>
      </dsp:txXfrm>
    </dsp:sp>
    <dsp:sp modelId="{7F29E04A-3101-418E-89B5-031C3ECCE173}">
      <dsp:nvSpPr>
        <dsp:cNvPr id="0" name=""/>
        <dsp:cNvSpPr/>
      </dsp:nvSpPr>
      <dsp:spPr>
        <a:xfrm>
          <a:off x="3593668" y="4604613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خود مديرتي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3593668" y="4604613"/>
        <a:ext cx="1347062" cy="1347062"/>
      </dsp:txXfrm>
    </dsp:sp>
    <dsp:sp modelId="{A280F9C4-19E5-4440-A911-0A9BBDEAD97A}">
      <dsp:nvSpPr>
        <dsp:cNvPr id="0" name=""/>
        <dsp:cNvSpPr/>
      </dsp:nvSpPr>
      <dsp:spPr>
        <a:xfrm rot="8100000">
          <a:off x="3209497" y="3559757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 rot="8100000">
        <a:off x="3209497" y="3559757"/>
        <a:ext cx="460762" cy="508890"/>
      </dsp:txXfrm>
    </dsp:sp>
    <dsp:sp modelId="{5D8C9DC2-FD41-42AD-9266-1E35DED1676A}">
      <dsp:nvSpPr>
        <dsp:cNvPr id="0" name=""/>
        <dsp:cNvSpPr/>
      </dsp:nvSpPr>
      <dsp:spPr>
        <a:xfrm>
          <a:off x="1973500" y="3933517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خود اتکايي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1973500" y="3933517"/>
        <a:ext cx="1347062" cy="1347062"/>
      </dsp:txXfrm>
    </dsp:sp>
    <dsp:sp modelId="{90F4DAA8-03DF-40FE-86E9-49F800C8BD5F}">
      <dsp:nvSpPr>
        <dsp:cNvPr id="0" name=""/>
        <dsp:cNvSpPr/>
      </dsp:nvSpPr>
      <dsp:spPr>
        <a:xfrm rot="10800000">
          <a:off x="2866809" y="2732436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 rot="10800000">
        <a:off x="2866809" y="2732436"/>
        <a:ext cx="460762" cy="508890"/>
      </dsp:txXfrm>
    </dsp:sp>
    <dsp:sp modelId="{DD8F2E55-A83D-46F7-8D17-96EB75A8B30C}">
      <dsp:nvSpPr>
        <dsp:cNvPr id="0" name=""/>
        <dsp:cNvSpPr/>
      </dsp:nvSpPr>
      <dsp:spPr>
        <a:xfrm>
          <a:off x="1302405" y="2313350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a-IR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itchFamily="2" charset="-78"/>
            </a:rPr>
            <a:t>استفاده صحيح از دارو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1302405" y="2313350"/>
        <a:ext cx="1347062" cy="1347062"/>
      </dsp:txXfrm>
    </dsp:sp>
    <dsp:sp modelId="{F6D6E2CB-1E96-44F8-9C45-BC4A1E942618}">
      <dsp:nvSpPr>
        <dsp:cNvPr id="0" name=""/>
        <dsp:cNvSpPr/>
      </dsp:nvSpPr>
      <dsp:spPr>
        <a:xfrm rot="13500000">
          <a:off x="3209497" y="1905114"/>
          <a:ext cx="460762" cy="508890"/>
        </a:xfrm>
        <a:prstGeom prst="rightArrow">
          <a:avLst>
            <a:gd name="adj1" fmla="val 60000"/>
            <a:gd name="adj2" fmla="val 50000"/>
          </a:avLst>
        </a:prstGeom>
        <a:solidFill>
          <a:srgbClr val="99FF99"/>
        </a:solidFill>
        <a:ln w="0">
          <a:solidFill>
            <a:srgbClr val="00B050"/>
          </a:solidFill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>
            <a:solidFill>
              <a:schemeClr val="tx1"/>
            </a:solidFill>
            <a:cs typeface="B Nazanin" pitchFamily="2" charset="-78"/>
          </a:endParaRPr>
        </a:p>
      </dsp:txBody>
      <dsp:txXfrm rot="13500000">
        <a:off x="3209497" y="1905114"/>
        <a:ext cx="460762" cy="508890"/>
      </dsp:txXfrm>
    </dsp:sp>
    <dsp:sp modelId="{D78D7087-1177-4D05-B75E-3BDB08EBBFBB}">
      <dsp:nvSpPr>
        <dsp:cNvPr id="0" name=""/>
        <dsp:cNvSpPr/>
      </dsp:nvSpPr>
      <dsp:spPr>
        <a:xfrm>
          <a:off x="1973500" y="693182"/>
          <a:ext cx="1347062" cy="1347062"/>
        </a:xfrm>
        <a:prstGeom prst="ellipse">
          <a:avLst/>
        </a:prstGeom>
        <a:solidFill>
          <a:srgbClr val="99FF99"/>
        </a:solidFill>
        <a:ln w="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 extrusionH="76200">
          <a:bevelT w="165100" prst="coolSlant"/>
          <a:extrusionClr>
            <a:srgbClr val="66FFFF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ar-SA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rPr>
            <a:t>توان بخشی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B Nazanin" pitchFamily="2" charset="-78"/>
          </a:endParaRPr>
        </a:p>
      </dsp:txBody>
      <dsp:txXfrm>
        <a:off x="1973500" y="693182"/>
        <a:ext cx="1347062" cy="1347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50406-67A5-449D-B400-2D607B0C9779}" type="datetimeFigureOut">
              <a:rPr lang="en-US" smtClean="0"/>
              <a:pPr/>
              <a:t>4/20/2014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2B60B-5174-4B56-ADA3-C5EF8D8B6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FE542-2B59-4535-9F16-BC1E585727A6}" type="datetimeFigureOut">
              <a:rPr lang="en-US" smtClean="0"/>
              <a:pPr/>
              <a:t>4/20/2014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17819-51AF-4F74-8A9C-F249D57173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4/20/2014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 smtClean="0"/>
              <a:t>مرکز بهداشت شماره یک مشهد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756CD-F876-4E3C-A322-A1146ACFB5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 cstate="print"/>
          <a:srcRect l="8504" r="8125"/>
          <a:stretch>
            <a:fillRect/>
          </a:stretch>
        </p:blipFill>
        <p:spPr bwMode="auto">
          <a:xfrm>
            <a:off x="-4763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>
                <a:cs typeface="Zar" pitchFamily="2" charset="-78"/>
              </a:rPr>
              <a:t>مرکز بهداشت شماره یک  شهرستان مشهد</a:t>
            </a:r>
            <a:endParaRPr lang="en-US" dirty="0">
              <a:cs typeface="Zar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PC1141\Desktop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09320"/>
            <a:ext cx="2895600" cy="365125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tx1"/>
                </a:solidFill>
              </a:rPr>
              <a:t>مرکز بهداشت شماره یک مشهد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PC1141\Desktop\5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84168" y="6309320"/>
            <a:ext cx="2895600" cy="365125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tx1"/>
                </a:solidFill>
              </a:rPr>
              <a:t>مرکز بهداشت شماره یک مشهد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a-IR" sz="3600" dirty="0">
                <a:cs typeface="B Nikoo" pitchFamily="2" charset="-78"/>
              </a:rPr>
              <a:t>حیطه های خود مراقبتی</a:t>
            </a:r>
            <a:endParaRPr lang="en-US" sz="4000" b="1" dirty="0" smtClean="0">
              <a:solidFill>
                <a:schemeClr val="accent1">
                  <a:lumMod val="75000"/>
                </a:schemeClr>
              </a:solidFill>
              <a:cs typeface="B Nikoo" pitchFamily="2" charset="-78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304800" y="884237"/>
          <a:ext cx="85344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9512" y="6237312"/>
            <a:ext cx="2895600" cy="432048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tx1"/>
                </a:solidFill>
              </a:rPr>
              <a:t>مرکز بهداشت شماره یک  شهرستان مشهد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4004015">
            <a:off x="5642706" y="2887696"/>
            <a:ext cx="1287757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 smtClean="0">
                <a:cs typeface="B Nazanin" pitchFamily="2" charset="-78"/>
              </a:rPr>
              <a:t>مراقبت های تخصصی بیماری های مزمن</a:t>
            </a:r>
            <a:endParaRPr lang="en-US" sz="1600" dirty="0">
              <a:cs typeface="B Nazanin" pitchFamily="2" charset="-78"/>
            </a:endParaRPr>
          </a:p>
        </p:txBody>
      </p:sp>
      <p:grpSp>
        <p:nvGrpSpPr>
          <p:cNvPr id="2" name="Group 34"/>
          <p:cNvGrpSpPr/>
          <p:nvPr/>
        </p:nvGrpSpPr>
        <p:grpSpPr>
          <a:xfrm>
            <a:off x="0" y="1556792"/>
            <a:ext cx="8532440" cy="4248472"/>
            <a:chOff x="0" y="1556792"/>
            <a:chExt cx="8532440" cy="4248472"/>
          </a:xfrm>
          <a:solidFill>
            <a:schemeClr val="bg2"/>
          </a:solidFill>
        </p:grpSpPr>
        <p:sp>
          <p:nvSpPr>
            <p:cNvPr id="4" name="Oval 3"/>
            <p:cNvSpPr/>
            <p:nvPr/>
          </p:nvSpPr>
          <p:spPr>
            <a:xfrm>
              <a:off x="539552" y="2060848"/>
              <a:ext cx="5400600" cy="3744416"/>
            </a:xfrm>
            <a:prstGeom prst="ellipse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fa-IR" dirty="0" smtClean="0">
                  <a:cs typeface="B Nazanin" pitchFamily="2" charset="-78"/>
                </a:rPr>
                <a:t>     </a:t>
              </a:r>
              <a:r>
                <a:rPr lang="fa-IR" b="1" dirty="0" smtClean="0">
                  <a:solidFill>
                    <a:srgbClr val="FF0000"/>
                  </a:solidFill>
                  <a:cs typeface="B Nazanin" pitchFamily="2" charset="-78"/>
                </a:rPr>
                <a:t>خودمراقبتی در ارتقای مثبت سلامتی و پیشگیری از بیماری (شیوه زندگی</a:t>
              </a:r>
              <a:r>
                <a:rPr lang="fa-IR" b="1" dirty="0" smtClean="0">
                  <a:cs typeface="B Nazanin" pitchFamily="2" charset="-78"/>
                </a:rPr>
                <a:t>)</a:t>
              </a:r>
            </a:p>
            <a:p>
              <a:pPr algn="ctr" rtl="1"/>
              <a:endParaRPr lang="fa-IR" dirty="0" smtClean="0">
                <a:cs typeface="B Nazanin" pitchFamily="2" charset="-78"/>
              </a:endParaRPr>
            </a:p>
            <a:p>
              <a:pPr algn="ctr" rtl="1">
                <a:buFont typeface="Arial" pitchFamily="34" charset="0"/>
                <a:buChar char="•"/>
              </a:pPr>
              <a:r>
                <a:rPr lang="fa-IR" dirty="0" smtClean="0">
                  <a:cs typeface="B Nazanin" pitchFamily="2" charset="-78"/>
                </a:rPr>
                <a:t>سواد بهداشتی</a:t>
              </a:r>
            </a:p>
            <a:p>
              <a:pPr algn="ctr" rtl="1">
                <a:buFont typeface="Arial" pitchFamily="34" charset="0"/>
                <a:buChar char="•"/>
              </a:pPr>
              <a:r>
                <a:rPr lang="fa-IR" dirty="0" smtClean="0">
                  <a:cs typeface="B Nazanin" pitchFamily="2" charset="-78"/>
                </a:rPr>
                <a:t>پیشگیری از بیماری ها</a:t>
              </a:r>
            </a:p>
            <a:p>
              <a:pPr algn="ctr" rtl="1">
                <a:buFont typeface="Arial" pitchFamily="34" charset="0"/>
                <a:buChar char="•"/>
              </a:pPr>
              <a:r>
                <a:rPr lang="fa-IR" dirty="0" smtClean="0">
                  <a:cs typeface="B Nazanin" pitchFamily="2" charset="-78"/>
                </a:rPr>
                <a:t>حفظ سلامت جسمی و روانی</a:t>
              </a:r>
            </a:p>
            <a:p>
              <a:pPr algn="ctr" rtl="1">
                <a:buFont typeface="Arial" pitchFamily="34" charset="0"/>
                <a:buChar char="•"/>
              </a:pPr>
              <a:r>
                <a:rPr lang="fa-IR" dirty="0" smtClean="0">
                  <a:cs typeface="B Nazanin" pitchFamily="2" charset="-78"/>
                </a:rPr>
                <a:t>حل مساله</a:t>
              </a:r>
            </a:p>
            <a:p>
              <a:pPr algn="ctr" rtl="1">
                <a:buFont typeface="Arial" pitchFamily="34" charset="0"/>
                <a:buChar char="•"/>
              </a:pPr>
              <a:r>
                <a:rPr lang="fa-IR" dirty="0" smtClean="0">
                  <a:cs typeface="B Nazanin" pitchFamily="2" charset="-78"/>
                </a:rPr>
                <a:t>خود تشخیصی</a:t>
              </a:r>
            </a:p>
            <a:p>
              <a:pPr algn="ctr" rtl="1">
                <a:buFont typeface="Arial" pitchFamily="34" charset="0"/>
                <a:buChar char="•"/>
              </a:pPr>
              <a:r>
                <a:rPr lang="fa-IR" dirty="0" smtClean="0">
                  <a:cs typeface="B Nazanin" pitchFamily="2" charset="-78"/>
                </a:rPr>
                <a:t>برقراری ارتباط موثر</a:t>
              </a:r>
            </a:p>
            <a:p>
              <a:pPr algn="ctr" rtl="1">
                <a:buFont typeface="Arial" pitchFamily="34" charset="0"/>
                <a:buChar char="•"/>
              </a:pPr>
              <a:r>
                <a:rPr lang="fa-IR" dirty="0" smtClean="0">
                  <a:cs typeface="B Nazanin" pitchFamily="2" charset="-78"/>
                </a:rPr>
                <a:t>شهروندی فعال</a:t>
              </a:r>
            </a:p>
            <a:p>
              <a:pPr algn="ctr" rtl="1"/>
              <a:endParaRPr lang="en-US" dirty="0">
                <a:cs typeface="B Nazanin" pitchFamily="2" charset="-78"/>
              </a:endParaRPr>
            </a:p>
          </p:txBody>
        </p:sp>
        <p:sp>
          <p:nvSpPr>
            <p:cNvPr id="5" name="Oval 4"/>
            <p:cNvSpPr/>
            <p:nvPr/>
          </p:nvSpPr>
          <p:spPr>
            <a:xfrm rot="20253253">
              <a:off x="4309099" y="2417238"/>
              <a:ext cx="2581147" cy="2231943"/>
            </a:xfrm>
            <a:prstGeom prst="ellipse">
              <a:avLst/>
            </a:prstGeom>
            <a:grp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 rot="4081387">
              <a:off x="4427984" y="3367548"/>
              <a:ext cx="144016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600" dirty="0" smtClean="0">
                  <a:cs typeface="B Nazanin" pitchFamily="2" charset="-78"/>
                </a:rPr>
                <a:t>خود مراقبتی بیماری های مزمن</a:t>
              </a:r>
              <a:endParaRPr lang="en-US" sz="1600" dirty="0">
                <a:cs typeface="B Nazanin" pitchFamily="2" charset="-78"/>
              </a:endParaRPr>
            </a:p>
          </p:txBody>
        </p:sp>
        <p:cxnSp>
          <p:nvCxnSpPr>
            <p:cNvPr id="9" name="Straight Connector 8"/>
            <p:cNvCxnSpPr>
              <a:stCxn id="5" idx="1"/>
              <a:endCxn id="5" idx="7"/>
            </p:cNvCxnSpPr>
            <p:nvPr/>
          </p:nvCxnSpPr>
          <p:spPr>
            <a:xfrm flipV="1">
              <a:off x="4454945" y="2455451"/>
              <a:ext cx="1686876" cy="696858"/>
            </a:xfrm>
            <a:prstGeom prst="line">
              <a:avLst/>
            </a:prstGeom>
            <a:grpFill/>
            <a:ln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5" idx="3"/>
              <a:endCxn id="5" idx="5"/>
            </p:cNvCxnSpPr>
            <p:nvPr/>
          </p:nvCxnSpPr>
          <p:spPr>
            <a:xfrm flipV="1">
              <a:off x="5057524" y="3914110"/>
              <a:ext cx="1686876" cy="696858"/>
            </a:xfrm>
            <a:prstGeom prst="line">
              <a:avLst/>
            </a:prstGeom>
            <a:grpFill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5184627" y="5065916"/>
              <a:ext cx="144016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600" dirty="0" smtClean="0">
                  <a:cs typeface="B Nazanin" pitchFamily="2" charset="-78"/>
                </a:rPr>
                <a:t>خود مراقبتی بیماری های حاد</a:t>
              </a:r>
              <a:endParaRPr lang="en-US" sz="1600" dirty="0">
                <a:cs typeface="B Nazanin" pitchFamily="2" charset="-7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55976" y="1556792"/>
              <a:ext cx="144016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600" dirty="0" smtClean="0">
                  <a:cs typeface="B Nazanin" pitchFamily="2" charset="-78"/>
                </a:rPr>
                <a:t>خود مراقبتی وضعیت های کوچک</a:t>
              </a:r>
              <a:endParaRPr lang="en-US" sz="1600" dirty="0">
                <a:cs typeface="B Nazanin" pitchFamily="2" charset="-78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868424" y="4201191"/>
              <a:ext cx="152000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600" dirty="0" smtClean="0">
                  <a:cs typeface="B Nazanin" pitchFamily="2" charset="-78"/>
                </a:rPr>
                <a:t>مراقبت های تخصصی بیماری های حاد</a:t>
              </a:r>
              <a:endParaRPr lang="en-US" sz="1600" dirty="0">
                <a:cs typeface="B Nazanin" pitchFamily="2" charset="-7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44208" y="1628800"/>
              <a:ext cx="158417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600" dirty="0" smtClean="0">
                  <a:cs typeface="B Nazanin" pitchFamily="2" charset="-78"/>
                </a:rPr>
                <a:t>مراقبت های تخصصی وضعیت  های کوچک</a:t>
              </a:r>
              <a:endParaRPr lang="en-US" sz="1600" dirty="0">
                <a:cs typeface="B Nazanin" pitchFamily="2" charset="-78"/>
              </a:endParaRPr>
            </a:p>
          </p:txBody>
        </p:sp>
        <p:cxnSp>
          <p:nvCxnSpPr>
            <p:cNvPr id="25" name="Straight Arrow Connector 24"/>
            <p:cNvCxnSpPr>
              <a:stCxn id="21" idx="2"/>
            </p:cNvCxnSpPr>
            <p:nvPr/>
          </p:nvCxnSpPr>
          <p:spPr>
            <a:xfrm flipH="1">
              <a:off x="4932040" y="2141567"/>
              <a:ext cx="144016" cy="639361"/>
            </a:xfrm>
            <a:prstGeom prst="straightConnector1">
              <a:avLst/>
            </a:prstGeom>
            <a:grpFill/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3" idx="1"/>
            </p:cNvCxnSpPr>
            <p:nvPr/>
          </p:nvCxnSpPr>
          <p:spPr>
            <a:xfrm flipH="1">
              <a:off x="5580112" y="1921188"/>
              <a:ext cx="864096" cy="643716"/>
            </a:xfrm>
            <a:prstGeom prst="straightConnector1">
              <a:avLst/>
            </a:prstGeom>
            <a:grpFill/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22" idx="1"/>
            </p:cNvCxnSpPr>
            <p:nvPr/>
          </p:nvCxnSpPr>
          <p:spPr>
            <a:xfrm flipH="1" flipV="1">
              <a:off x="6228184" y="4221088"/>
              <a:ext cx="640240" cy="272491"/>
            </a:xfrm>
            <a:prstGeom prst="straightConnector1">
              <a:avLst/>
            </a:prstGeom>
            <a:grpFill/>
            <a:ln>
              <a:solidFill>
                <a:srgbClr val="0C788E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0" idx="0"/>
            </p:cNvCxnSpPr>
            <p:nvPr/>
          </p:nvCxnSpPr>
          <p:spPr>
            <a:xfrm flipH="1" flipV="1">
              <a:off x="5508104" y="4509120"/>
              <a:ext cx="396603" cy="556796"/>
            </a:xfrm>
            <a:prstGeom prst="straightConnector1">
              <a:avLst/>
            </a:prstGeom>
            <a:grpFill/>
            <a:ln>
              <a:solidFill>
                <a:srgbClr val="0C788E"/>
              </a:solidFill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6876256" y="2924944"/>
              <a:ext cx="165618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000" b="1" dirty="0" smtClean="0">
                  <a:cs typeface="B Nazanin" pitchFamily="2" charset="-78"/>
                </a:rPr>
                <a:t>مراقبت های تخصصی</a:t>
              </a:r>
              <a:endParaRPr lang="en-US" sz="2000" b="1" dirty="0">
                <a:cs typeface="B Nazanin" pitchFamily="2" charset="-78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0" y="5229200"/>
              <a:ext cx="165618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000" b="1" dirty="0" smtClean="0">
                  <a:cs typeface="B Nazanin" pitchFamily="2" charset="-78"/>
                </a:rPr>
                <a:t>خود مراقبتی</a:t>
              </a:r>
              <a:endParaRPr lang="en-US" sz="2000" b="1" dirty="0">
                <a:cs typeface="B Nazanin" pitchFamily="2" charset="-78"/>
              </a:endParaRPr>
            </a:p>
          </p:txBody>
        </p:sp>
      </p:grpSp>
      <p:sp>
        <p:nvSpPr>
          <p:cNvPr id="36" name="Title 3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fa-IR" dirty="0" smtClean="0"/>
              <a:t>حمایت از خودمراقبتی</a:t>
            </a:r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>
          <a:xfrm>
            <a:off x="208760" y="6356350"/>
            <a:ext cx="2895600" cy="365125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tx1"/>
                </a:solidFill>
              </a:rPr>
              <a:t>مرکز بهداشت شماره یک مشهد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2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26504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10-Point Star 10"/>
          <p:cNvSpPr/>
          <p:nvPr/>
        </p:nvSpPr>
        <p:spPr>
          <a:xfrm>
            <a:off x="46384" y="5622232"/>
            <a:ext cx="2286000" cy="1219200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6"/>
          <p:cNvSpPr txBox="1">
            <a:spLocks/>
          </p:cNvSpPr>
          <p:nvPr/>
        </p:nvSpPr>
        <p:spPr>
          <a:xfrm>
            <a:off x="162340" y="5850832"/>
            <a:ext cx="2133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a-IR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مرکز بهداشت شماره یک شهرستان مشهد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a-IR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واحد سلامت خانواده و جمعیت</a:t>
            </a:r>
            <a:endParaRPr kumimoji="0" lang="en-US" sz="32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6350" stA="60000" endA="900" endPos="60000" dist="29997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2604044" y="39756"/>
            <a:ext cx="3720544" cy="99060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prstTxWarp prst="textDoubleWave1">
              <a:avLst/>
            </a:prstTxWarp>
            <a:normAutofit fontScale="92500" lnSpcReduction="10000"/>
          </a:bodyPr>
          <a:lstStyle/>
          <a:p>
            <a:pPr lvl="0" algn="ctr">
              <a:spcBef>
                <a:spcPct val="20000"/>
              </a:spcBef>
            </a:pPr>
            <a:r>
              <a:rPr lang="fa-I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روز جهانی بهداشت و هفته سلامت گرامی باد! </a:t>
            </a:r>
            <a:endParaRPr kumimoji="0" lang="en-US" sz="32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960784"/>
            <a:ext cx="32766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68356" y="1311964"/>
            <a:ext cx="3429000" cy="74212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Mitra" pitchFamily="2" charset="-78"/>
              </a:rPr>
              <a:t>یک عمر سلامت    </a:t>
            </a:r>
            <a:r>
              <a:rPr lang="fa-I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Mitra" pitchFamily="2" charset="-78"/>
              </a:rPr>
              <a:t/>
            </a:r>
            <a:br>
              <a:rPr lang="fa-I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Mitra" pitchFamily="2" charset="-78"/>
              </a:rPr>
            </a:br>
            <a:r>
              <a:rPr lang="fa-IR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Mitra" pitchFamily="2" charset="-78"/>
              </a:rPr>
              <a:t>با خود مراقبتی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B Mitra" pitchFamily="2" charset="-78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مرکز بهداشت شماره یک مشهد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PC1141\Desktop\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72563" cy="6858000"/>
          </a:xfrm>
          <a:prstGeom prst="rect">
            <a:avLst/>
          </a:prstGeom>
          <a:noFill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3563888" cy="365125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bg1"/>
                </a:solidFill>
                <a:cs typeface="Zar" pitchFamily="2" charset="-78"/>
              </a:rPr>
              <a:t>مرکز بهداشت شماره یک شهرستان مشهد</a:t>
            </a:r>
            <a:endParaRPr lang="en-US" sz="1800" b="1" dirty="0">
              <a:solidFill>
                <a:schemeClr val="bg1"/>
              </a:solidFill>
              <a:cs typeface="Za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PC1141\Desktop\imagesCAFI5J4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492896"/>
            <a:ext cx="6768752" cy="403244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11560" y="548680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600" b="1" dirty="0" smtClean="0">
                <a:cs typeface="B Nazanin" pitchFamily="2" charset="-78"/>
              </a:rPr>
              <a:t>خود مراقبتي </a:t>
            </a:r>
            <a:r>
              <a:rPr lang="en-US" sz="3600" b="1" dirty="0" smtClean="0">
                <a:cs typeface="B Nazanin" pitchFamily="2" charset="-78"/>
              </a:rPr>
              <a:t>self care  </a:t>
            </a:r>
            <a:r>
              <a:rPr lang="fa-IR" sz="3600" b="1" dirty="0" smtClean="0">
                <a:cs typeface="B Nazanin" pitchFamily="2" charset="-78"/>
              </a:rPr>
              <a:t>چيست؟</a:t>
            </a:r>
            <a:endParaRPr lang="fa-IR" sz="3600" dirty="0" smtClean="0">
              <a:cs typeface="B Nazanin" pitchFamily="2" charset="-78"/>
            </a:endParaRPr>
          </a:p>
          <a:p>
            <a:pPr algn="just" rtl="1"/>
            <a:r>
              <a:rPr lang="fa-IR" sz="3600" dirty="0" smtClean="0">
                <a:cs typeface="B Nazanin" pitchFamily="2" charset="-78"/>
              </a:rPr>
              <a:t>خودمراقبتي اقدامات و فعاليت‌هاي آگاهانه، آموخته شده و هدفداري است كه فرد به منظور حفظ حيات و تأمين،       حفظ و ارتقاي سلامت خود و خانواده اش انجام مي دهد. </a:t>
            </a:r>
            <a:r>
              <a:rPr lang="en-US" sz="3600" dirty="0" smtClean="0">
                <a:cs typeface="B Nazanin" pitchFamily="2" charset="-78"/>
              </a:rPr>
              <a:t/>
            </a:r>
            <a:br>
              <a:rPr lang="en-US" sz="3600" dirty="0" smtClean="0">
                <a:cs typeface="B Nazanin" pitchFamily="2" charset="-78"/>
              </a:rPr>
            </a:br>
            <a:endParaRPr lang="en-US" sz="3600" dirty="0" smtClean="0">
              <a:cs typeface="B Nazanin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520" y="6021288"/>
            <a:ext cx="3168352" cy="576064"/>
          </a:xfrm>
        </p:spPr>
        <p:txBody>
          <a:bodyPr/>
          <a:lstStyle/>
          <a:p>
            <a:r>
              <a:rPr lang="fa-IR" sz="1800" dirty="0" smtClean="0">
                <a:solidFill>
                  <a:schemeClr val="tx1"/>
                </a:solidFill>
                <a:cs typeface="Zar" pitchFamily="2" charset="-78"/>
              </a:rPr>
              <a:t>مرکز بهداشت شماره یک </a:t>
            </a:r>
            <a:r>
              <a:rPr lang="fa-IR" sz="1800" dirty="0" smtClean="0">
                <a:solidFill>
                  <a:schemeClr val="tx1"/>
                </a:solidFill>
                <a:cs typeface="Zar" pitchFamily="2" charset="-78"/>
              </a:rPr>
              <a:t>شهرستان </a:t>
            </a:r>
            <a:r>
              <a:rPr lang="fa-IR" sz="1800" dirty="0" smtClean="0">
                <a:solidFill>
                  <a:schemeClr val="tx1"/>
                </a:solidFill>
                <a:cs typeface="Zar" pitchFamily="2" charset="-78"/>
              </a:rPr>
              <a:t>مشهد</a:t>
            </a:r>
            <a:endParaRPr lang="en-US" sz="1800" dirty="0">
              <a:solidFill>
                <a:schemeClr val="tx1"/>
              </a:solidFill>
              <a:cs typeface="Za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PC1141\Desktop\2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5949280"/>
            <a:ext cx="3131840" cy="648072"/>
          </a:xfrm>
        </p:spPr>
        <p:txBody>
          <a:bodyPr/>
          <a:lstStyle/>
          <a:p>
            <a:r>
              <a:rPr lang="fa-IR" sz="1800" dirty="0" smtClean="0">
                <a:solidFill>
                  <a:schemeClr val="tx1"/>
                </a:solidFill>
                <a:cs typeface="Zar" pitchFamily="2" charset="-78"/>
              </a:rPr>
              <a:t>مرکز بهداشت </a:t>
            </a:r>
            <a:r>
              <a:rPr lang="fa-IR" sz="1800" dirty="0" smtClean="0">
                <a:solidFill>
                  <a:schemeClr val="tx1"/>
                </a:solidFill>
                <a:cs typeface="Zar" pitchFamily="2" charset="-78"/>
              </a:rPr>
              <a:t>شَماره </a:t>
            </a:r>
            <a:r>
              <a:rPr lang="fa-IR" sz="1800" dirty="0" smtClean="0">
                <a:solidFill>
                  <a:schemeClr val="tx1"/>
                </a:solidFill>
                <a:cs typeface="Zar" pitchFamily="2" charset="-78"/>
              </a:rPr>
              <a:t>یک شهرستان مشهد</a:t>
            </a:r>
            <a:endParaRPr lang="en-US" sz="1800" dirty="0">
              <a:solidFill>
                <a:schemeClr val="tx1"/>
              </a:solidFill>
              <a:cs typeface="Za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Documents and Settings\PC1141\Desktop\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165304"/>
            <a:ext cx="2895600" cy="365125"/>
          </a:xfrm>
        </p:spPr>
        <p:txBody>
          <a:bodyPr/>
          <a:lstStyle/>
          <a:p>
            <a:r>
              <a:rPr lang="fa-IR" sz="1600" dirty="0" smtClean="0">
                <a:solidFill>
                  <a:schemeClr val="tx1"/>
                </a:solidFill>
                <a:cs typeface="Zar" pitchFamily="2" charset="-78"/>
              </a:rPr>
              <a:t>مرکز بهداشت شماره یک شهرستان مشهد</a:t>
            </a:r>
            <a:endParaRPr lang="en-US" sz="1600" dirty="0">
              <a:solidFill>
                <a:schemeClr val="tx1"/>
              </a:solidFill>
              <a:cs typeface="Za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PC1141\Desktop\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5536" y="6093296"/>
            <a:ext cx="2895600" cy="576064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bg1"/>
                </a:solidFill>
              </a:rPr>
              <a:t>مرکز بهداشت شماره یک </a:t>
            </a:r>
          </a:p>
          <a:p>
            <a:r>
              <a:rPr lang="fa-IR" sz="1800" b="1" dirty="0" smtClean="0">
                <a:solidFill>
                  <a:schemeClr val="bg1"/>
                </a:solidFill>
              </a:rPr>
              <a:t>شهرستان مشهد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PC1141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021288"/>
            <a:ext cx="2895600" cy="576064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bg1"/>
                </a:solidFill>
              </a:rPr>
              <a:t>مرکز بهداشت شماره یک </a:t>
            </a:r>
          </a:p>
          <a:p>
            <a:r>
              <a:rPr lang="fa-IR" sz="1800" b="1" dirty="0" smtClean="0">
                <a:solidFill>
                  <a:schemeClr val="bg1"/>
                </a:solidFill>
              </a:rPr>
              <a:t>شهرستان مشهد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PC1141\Desktop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09320"/>
            <a:ext cx="2895600" cy="365125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bg1"/>
                </a:solidFill>
              </a:rPr>
              <a:t>    مرکز بهداشت شماره یک  شهرستان مشهد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PC1141\Desktop\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09320"/>
            <a:ext cx="2895600" cy="365125"/>
          </a:xfrm>
        </p:spPr>
        <p:txBody>
          <a:bodyPr/>
          <a:lstStyle/>
          <a:p>
            <a:r>
              <a:rPr lang="fa-IR" sz="1800" b="1" dirty="0" smtClean="0">
                <a:solidFill>
                  <a:schemeClr val="bg1"/>
                </a:solidFill>
              </a:rPr>
              <a:t>مرکز بهداشت شماره یک مشهد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247</Words>
  <Application>Microsoft Office PowerPoint</Application>
  <PresentationFormat>On-screen Show (4:3)</PresentationFormat>
  <Paragraphs>51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حیطه های خود مراقبتی</vt:lpstr>
      <vt:lpstr>حمایت از خودمراقبتی</vt:lpstr>
      <vt:lpstr>یک عمر سلامت     با خود مراقبتی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PC1141</dc:creator>
  <cp:lastModifiedBy>gl</cp:lastModifiedBy>
  <cp:revision>52</cp:revision>
  <dcterms:created xsi:type="dcterms:W3CDTF">2014-04-13T05:27:01Z</dcterms:created>
  <dcterms:modified xsi:type="dcterms:W3CDTF">2014-04-20T04:45:35Z</dcterms:modified>
</cp:coreProperties>
</file>